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600070205080204" charset="-128"/>
      <p:regular r:id="rId19"/>
    </p:embeddedFont>
    <p:embeddedFont>
      <p:font typeface="M+ Medium" panose="020B0600070205080204" charset="-128"/>
      <p:regular r:id="rId20"/>
    </p:embeddedFont>
    <p:embeddedFont>
      <p:font typeface="ZEN角ゴシックNEW Medium" panose="020B0600070205080204" charset="-128"/>
      <p:regular r:id="rId21"/>
    </p:embeddedFont>
    <p:embeddedFont>
      <p:font typeface="Helveticish" panose="020B0600070205080204" charset="0"/>
      <p:regular r:id="rId22"/>
    </p:embeddedFont>
    <p:embeddedFont>
      <p:font typeface="Meiryo UI" panose="020B0604030504040204" pitchFamily="50" charset="-128"/>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45668"/>
          </a:xfrm>
          <a:prstGeom prst="rect">
            <a:avLst/>
          </a:prstGeom>
        </p:spPr>
        <p:txBody>
          <a:bodyPr wrap="square" lIns="0" tIns="0" rIns="0" bIns="0" rtlCol="0" anchor="t">
            <a:spAutoFit/>
          </a:bodyPr>
          <a:lstStyle/>
          <a:p>
            <a:pPr marL="0" lvl="0" indent="0" algn="l">
              <a:lnSpc>
                <a:spcPts val="12480"/>
              </a:lnSpc>
            </a:pPr>
            <a:r>
              <a:rPr lang="en-US" sz="6000" spc="1820" dirty="0" err="1">
                <a:solidFill>
                  <a:srgbClr val="000000"/>
                </a:solidFill>
                <a:latin typeface="Meiryo UI" panose="020B0604030504040204" pitchFamily="50" charset="-128"/>
                <a:ea typeface="Meiryo UI" panose="020B0604030504040204" pitchFamily="50" charset="-128"/>
                <a:cs typeface="ZEN角ゴシックNEW"/>
                <a:sym typeface="ZEN角ゴシックNEW"/>
              </a:rPr>
              <a:t>アプリ名</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なりさん／成田弘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601</Words>
  <Application>Microsoft Office PowerPoint</Application>
  <PresentationFormat>ユーザー設定</PresentationFormat>
  <Paragraphs>62</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Helveticish</vt:lpstr>
      <vt:lpstr>ZEN角ゴシックNEW Medium</vt:lpstr>
      <vt:lpstr>DNP  秀英角ゴシック銀  Std Light</vt:lpstr>
      <vt:lpstr>Calibri</vt:lpstr>
      <vt:lpstr>Arial</vt:lpstr>
      <vt:lpstr>Meiryo UI</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潤 池田</cp:lastModifiedBy>
  <cp:revision>11</cp:revision>
  <dcterms:created xsi:type="dcterms:W3CDTF">2006-08-16T00:00:00Z</dcterms:created>
  <dcterms:modified xsi:type="dcterms:W3CDTF">2024-12-10T12:29:51Z</dcterms:modified>
  <dc:identifier>DAGYsFmr7SE</dc:identifier>
</cp:coreProperties>
</file>